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72" r:id="rId2"/>
    <p:sldId id="257" r:id="rId3"/>
    <p:sldId id="274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3" r:id="rId17"/>
    <p:sldId id="277" r:id="rId18"/>
    <p:sldId id="278" r:id="rId19"/>
    <p:sldId id="279" r:id="rId20"/>
    <p:sldId id="280" r:id="rId21"/>
    <p:sldId id="281" r:id="rId22"/>
    <p:sldId id="269" r:id="rId23"/>
    <p:sldId id="270" r:id="rId24"/>
    <p:sldId id="27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A6DDE0-42AE-4394-8789-546AA6E321EF}">
          <p14:sldIdLst>
            <p14:sldId id="272"/>
            <p14:sldId id="257"/>
            <p14:sldId id="274"/>
            <p14:sldId id="273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83"/>
            <p14:sldId id="277"/>
            <p14:sldId id="278"/>
            <p14:sldId id="279"/>
            <p14:sldId id="280"/>
            <p14:sldId id="281"/>
            <p14:sldId id="269"/>
            <p14:sldId id="270"/>
            <p14:sldId id="27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Кейекбай</a:t>
            </a:r>
            <a:r>
              <a:rPr lang="ru-RU" sz="5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5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башлан</a:t>
            </a:r>
            <a:r>
              <a:rPr lang="ba-RU" sz="5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ғыс мәктәп – балалар баҡсаһы</a:t>
            </a:r>
            <a:endParaRPr lang="ru-RU" sz="5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1342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729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92696"/>
            <a:ext cx="4330576" cy="5462067"/>
          </a:xfrm>
        </p:spPr>
      </p:pic>
    </p:spTree>
    <p:extLst>
      <p:ext uri="{BB962C8B-B14F-4D97-AF65-F5344CB8AC3E}">
        <p14:creationId xmlns:p14="http://schemas.microsoft.com/office/powerpoint/2010/main" val="17770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5184576" cy="5760640"/>
          </a:xfrm>
        </p:spPr>
      </p:pic>
    </p:spTree>
    <p:extLst>
      <p:ext uri="{BB962C8B-B14F-4D97-AF65-F5344CB8AC3E}">
        <p14:creationId xmlns:p14="http://schemas.microsoft.com/office/powerpoint/2010/main" val="37542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80728"/>
            <a:ext cx="4032448" cy="5040560"/>
          </a:xfrm>
        </p:spPr>
      </p:pic>
    </p:spTree>
    <p:extLst>
      <p:ext uri="{BB962C8B-B14F-4D97-AF65-F5344CB8AC3E}">
        <p14:creationId xmlns:p14="http://schemas.microsoft.com/office/powerpoint/2010/main" val="13039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8072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6479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3475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16868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6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148119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6" y="1600200"/>
            <a:ext cx="3394472" cy="452596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05700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347516"/>
            <a:ext cx="4041775" cy="303133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81846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ba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2019 йыл – сусҡа йылы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Буран-</a:t>
            </a:r>
            <a:r>
              <a:rPr lang="ru-RU" sz="32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ҡарҙар</a:t>
            </a: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</a:rPr>
              <a:t>һепереп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Мин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киләм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</a:rPr>
              <a:t>һеҙгә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</a:rPr>
              <a:t>Яңы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йылды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</a:rPr>
              <a:t>ҡаршыларға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Дуҫтарым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менән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бергә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0"/>
            <a:endParaRPr lang="ru-RU" sz="3200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  <a:p>
            <a:pPr algn="ctr"/>
            <a:endParaRPr lang="ba-RU" sz="3200" dirty="0" smtClean="0">
              <a:latin typeface="Arial Black" panose="020B0A04020102020204" pitchFamily="34" charset="0"/>
            </a:endParaRPr>
          </a:p>
          <a:p>
            <a:pPr algn="ctr"/>
            <a:endParaRPr lang="ba-RU" sz="4000" dirty="0"/>
          </a:p>
          <a:p>
            <a:pPr algn="ctr"/>
            <a:endParaRPr lang="ba-RU" dirty="0" smtClean="0"/>
          </a:p>
          <a:p>
            <a:pPr algn="ctr"/>
            <a:endParaRPr lang="ba-RU" dirty="0" smtClean="0"/>
          </a:p>
          <a:p>
            <a:pPr marL="0" lvl="0" indent="0" algn="ctr">
              <a:buNone/>
            </a:pPr>
            <a:endParaRPr lang="ru-RU" dirty="0">
              <a:solidFill>
                <a:srgbClr val="30440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8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6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259448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656469"/>
            <a:ext cx="4041775" cy="2413425"/>
          </a:xfrm>
        </p:spPr>
      </p:pic>
    </p:spTree>
    <p:extLst>
      <p:ext uri="{BB962C8B-B14F-4D97-AF65-F5344CB8AC3E}">
        <p14:creationId xmlns:p14="http://schemas.microsoft.com/office/powerpoint/2010/main" val="1621188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7200800" cy="5904656"/>
          </a:xfrm>
        </p:spPr>
      </p:pic>
    </p:spTree>
    <p:extLst>
      <p:ext uri="{BB962C8B-B14F-4D97-AF65-F5344CB8AC3E}">
        <p14:creationId xmlns:p14="http://schemas.microsoft.com/office/powerpoint/2010/main" val="28170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29600" cy="5256584"/>
          </a:xfrm>
        </p:spPr>
      </p:pic>
    </p:spTree>
    <p:extLst>
      <p:ext uri="{BB962C8B-B14F-4D97-AF65-F5344CB8AC3E}">
        <p14:creationId xmlns:p14="http://schemas.microsoft.com/office/powerpoint/2010/main" val="34873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45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a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</a:t>
            </a:r>
          </a:p>
          <a:p>
            <a:pPr>
              <a:buFontTx/>
              <a:buChar char="-"/>
            </a:pPr>
            <a:r>
              <a:rPr lang="ba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Айсар, һаумы!</a:t>
            </a:r>
          </a:p>
          <a:p>
            <a:pPr>
              <a:buFontTx/>
              <a:buChar char="-"/>
            </a:pPr>
            <a:r>
              <a:rPr lang="ba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Сәләм, Гөлсөйә!</a:t>
            </a:r>
          </a:p>
          <a:p>
            <a:pPr>
              <a:buFontTx/>
              <a:buChar char="-"/>
            </a:pPr>
            <a:r>
              <a:rPr lang="ba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Хәлдәр нисек. Айсар?</a:t>
            </a:r>
          </a:p>
          <a:p>
            <a:pPr lvl="0">
              <a:buFontTx/>
              <a:buChar char="-"/>
            </a:pPr>
            <a:r>
              <a:rPr lang="ba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Яҡшы ғына, </a:t>
            </a:r>
            <a:r>
              <a:rPr lang="ba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</a:t>
            </a:r>
            <a:r>
              <a:rPr lang="ba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a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һинеке </a:t>
            </a:r>
            <a:r>
              <a:rPr lang="ba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нисек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ba-RU" sz="1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ba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Минеке лә яҡшы.</a:t>
            </a:r>
          </a:p>
          <a:p>
            <a:pPr marL="0" indent="0">
              <a:buNone/>
            </a:pPr>
            <a:r>
              <a:rPr lang="ba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Яңы йыл байрамы оҡшанымы һиңә, Гөлсөйә?</a:t>
            </a:r>
          </a:p>
          <a:p>
            <a:pPr>
              <a:buFontTx/>
              <a:buChar char="-"/>
            </a:pPr>
            <a:r>
              <a:rPr lang="ba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Эйе. Тик нишләптер Ҡыш бабай  Рабиға инәйгә, Ҡарһылыу Роза апайға,  Яңы йыл Сәғилә Айсовнаға,  Ҡарға – Зөлфийә инәйгә, эт Зөлфиә Нуритдин ҡыҙына, Буре Нәзирә апайға, төлкө повар Вәсилә апайға, сусҡа Флүрә Сабирйән ҡыҙына оҡшап торған һымаҡ ине. Һиңә шулай тойолманымы, Айсар?</a:t>
            </a:r>
          </a:p>
          <a:p>
            <a:pPr>
              <a:buFontTx/>
              <a:buChar char="-"/>
            </a:pPr>
            <a:r>
              <a:rPr lang="ba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Юҡсы. Ҡуй,  кеше ышанмаҫтайҙы, дөрөҫ булһа ла һөйләмә.</a:t>
            </a:r>
          </a:p>
          <a:p>
            <a:pPr>
              <a:buFontTx/>
              <a:buChar char="-"/>
            </a:pPr>
            <a:r>
              <a:rPr lang="ba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Бәлки яңылышамдыр. Нимә булһа ла. Яңы йыл яман шәп булды, </a:t>
            </a:r>
            <a:r>
              <a:rPr lang="ba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a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бет, Айсар.</a:t>
            </a:r>
          </a:p>
          <a:p>
            <a:pPr>
              <a:buFontTx/>
              <a:buChar char="-"/>
            </a:pPr>
            <a:r>
              <a:rPr lang="ba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Эйе шул, Гөлсөйә. Афарин</a:t>
            </a:r>
            <a:r>
              <a:rPr lang="ru-RU" sz="1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ba-RU" sz="1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4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29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ba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Яңы йылды, сусҡа йылын, беҙ атайҙар, әсәйҙәр, тәрбиәселәр, уҡытыусылар менән ҡаршы алдыҡ 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531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636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782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579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073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218</TotalTime>
  <Words>166</Words>
  <Application>Microsoft Office PowerPoint</Application>
  <PresentationFormat>Экран (4:3)</PresentationFormat>
  <Paragraphs>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Флюра</dc:creator>
  <cp:lastModifiedBy>Флюра</cp:lastModifiedBy>
  <cp:revision>20</cp:revision>
  <dcterms:created xsi:type="dcterms:W3CDTF">2019-01-09T12:12:08Z</dcterms:created>
  <dcterms:modified xsi:type="dcterms:W3CDTF">2019-01-09T16:28:38Z</dcterms:modified>
</cp:coreProperties>
</file>